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5A71962-C775-4076-9205-D26EB891E023}" type="datetimeFigureOut">
              <a:rPr lang="en-US" smtClean="0"/>
              <a:t>8/26/2011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EC36F77-3EC9-40C5-BEA5-B690DF814F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Aug. 29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708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DOL</a:t>
            </a:r>
          </a:p>
          <a:p>
            <a:r>
              <a:rPr lang="en-US" dirty="0" smtClean="0"/>
              <a:t>Continue story</a:t>
            </a:r>
          </a:p>
          <a:p>
            <a:r>
              <a:rPr lang="en-US" dirty="0" smtClean="0"/>
              <a:t>Do questions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905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Joe rung the bell at the delivery entrance when </a:t>
            </a:r>
            <a:r>
              <a:rPr lang="en-US" dirty="0" err="1" smtClean="0"/>
              <a:t>noone</a:t>
            </a:r>
            <a:r>
              <a:rPr lang="en-US" dirty="0" smtClean="0"/>
              <a:t> answered he left quickly.</a:t>
            </a:r>
          </a:p>
          <a:p>
            <a:r>
              <a:rPr lang="en-US" dirty="0" smtClean="0"/>
              <a:t>I and my brother </a:t>
            </a:r>
            <a:r>
              <a:rPr lang="en-US" dirty="0" err="1" smtClean="0"/>
              <a:t>catched</a:t>
            </a:r>
            <a:r>
              <a:rPr lang="en-US" dirty="0" smtClean="0"/>
              <a:t> the train at fifty second and </a:t>
            </a:r>
            <a:r>
              <a:rPr lang="en-US" dirty="0" err="1" smtClean="0"/>
              <a:t>beachhaven</a:t>
            </a:r>
            <a:r>
              <a:rPr lang="en-US" dirty="0" smtClean="0"/>
              <a:t> streets unfortunately, we got of </a:t>
            </a:r>
            <a:r>
              <a:rPr lang="en-US" dirty="0" err="1" smtClean="0"/>
              <a:t>of</a:t>
            </a:r>
            <a:r>
              <a:rPr lang="en-US" dirty="0" smtClean="0"/>
              <a:t> the train too blocks to soon.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Analogies</a:t>
            </a:r>
          </a:p>
          <a:p>
            <a:pPr marL="0" indent="0">
              <a:buNone/>
            </a:pPr>
            <a:r>
              <a:rPr lang="en-US" b="1" dirty="0" err="1" smtClean="0"/>
              <a:t>Mourning:grief</a:t>
            </a:r>
            <a:r>
              <a:rPr lang="en-US" b="1" dirty="0" smtClean="0"/>
              <a:t>::_______: furious</a:t>
            </a:r>
          </a:p>
          <a:p>
            <a:pPr marL="0" indent="0">
              <a:buNone/>
            </a:pPr>
            <a:r>
              <a:rPr lang="en-US" b="1" dirty="0" err="1" smtClean="0"/>
              <a:t>Patent:inventor</a:t>
            </a:r>
            <a:r>
              <a:rPr lang="en-US" b="1" dirty="0" smtClean="0"/>
              <a:t>::________:author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98597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 questions</a:t>
            </a:r>
          </a:p>
          <a:p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7714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25</TotalTime>
  <Words>65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English!</vt:lpstr>
      <vt:lpstr>Agenda</vt:lpstr>
      <vt:lpstr>DOL</vt:lpstr>
      <vt:lpstr>Continue story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English!</dc:title>
  <dc:creator>Angie McCall</dc:creator>
  <cp:lastModifiedBy>Angie McCall</cp:lastModifiedBy>
  <cp:revision>2</cp:revision>
  <dcterms:created xsi:type="dcterms:W3CDTF">2011-08-26T15:51:54Z</dcterms:created>
  <dcterms:modified xsi:type="dcterms:W3CDTF">2011-08-26T16:17:17Z</dcterms:modified>
</cp:coreProperties>
</file>